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60" autoAdjust="0"/>
  </p:normalViewPr>
  <p:slideViewPr>
    <p:cSldViewPr>
      <p:cViewPr varScale="1">
        <p:scale>
          <a:sx n="83" d="100"/>
          <a:sy n="83" d="100"/>
        </p:scale>
        <p:origin x="121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908720"/>
            <a:ext cx="45365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Геморрагическая </a:t>
            </a:r>
            <a:r>
              <a:rPr lang="ru-RU" sz="1400" b="1" dirty="0"/>
              <a:t>лихорадка с почечным синдромом или «мышиная лихорадка» (ГЛПС)</a:t>
            </a:r>
          </a:p>
          <a:p>
            <a:r>
              <a:rPr lang="ru-RU" sz="1400" dirty="0" smtClean="0"/>
              <a:t>Заболевание </a:t>
            </a:r>
            <a:r>
              <a:rPr lang="ru-RU" sz="1400" dirty="0"/>
              <a:t>начинается с повышения температуры до 38 – 40Сº, озноба, головной боли, боли в мышцах и пояснице, в отдельных случаях сопровождается сыпью, кратковременным расстройством зрения.</a:t>
            </a:r>
          </a:p>
          <a:p>
            <a:r>
              <a:rPr lang="ru-RU" sz="1400" dirty="0"/>
              <a:t>Первые признаки заболевания напоминают ОРЗ, грипп и поэтому часто не внушают опасения. При появлении признаков заболевания, не занимайтесь самолечением, а </a:t>
            </a:r>
            <a:r>
              <a:rPr lang="ru-RU" sz="1400" b="1" dirty="0"/>
              <a:t>НЕМЕДЛЕННО ОБРАЩАЙТЕСЬ К ВРАЧУ</a:t>
            </a:r>
            <a:r>
              <a:rPr lang="ru-RU" sz="1400" dirty="0"/>
              <a:t>. Чтобы предупредить заболевание, необходимо:</a:t>
            </a:r>
          </a:p>
          <a:p>
            <a:r>
              <a:rPr lang="ru-RU" sz="1400" dirty="0" smtClean="0"/>
              <a:t>1. проводить </a:t>
            </a:r>
            <a:r>
              <a:rPr lang="ru-RU" sz="1400" dirty="0"/>
              <a:t>постоянную борьбу с грызунами в населенных пунктах, частных подворьях, местах скопления грызунов всеми известными методами;</a:t>
            </a:r>
          </a:p>
          <a:p>
            <a:r>
              <a:rPr lang="ru-RU" sz="1400" dirty="0" smtClean="0"/>
              <a:t>2. не </a:t>
            </a:r>
            <a:r>
              <a:rPr lang="ru-RU" sz="1400" dirty="0"/>
              <a:t>оставлять в доступных для грызунов местах продукты питания без надежной упаковки;</a:t>
            </a:r>
          </a:p>
          <a:p>
            <a:r>
              <a:rPr lang="ru-RU" sz="1400" dirty="0" smtClean="0"/>
              <a:t>3. при </a:t>
            </a:r>
            <a:r>
              <a:rPr lang="ru-RU" sz="1400" dirty="0"/>
              <a:t>проведении работ, связанных с пылеобразованием (кормление скота сеном, соломой) обязательно пользоваться средствами защиты органов дыхания (респираторами, ватно-марлевыми повязками);</a:t>
            </a:r>
          </a:p>
          <a:p>
            <a:r>
              <a:rPr lang="ru-RU" sz="1400" dirty="0" smtClean="0"/>
              <a:t>4. при </a:t>
            </a:r>
            <a:r>
              <a:rPr lang="ru-RU" sz="1400" dirty="0"/>
              <a:t>проведении работ в местах скопления грызунов пользоваться рукавицами, перчатками, не курить, не принимать пищу;</a:t>
            </a:r>
          </a:p>
          <a:p>
            <a:r>
              <a:rPr lang="ru-RU" sz="1400" dirty="0" smtClean="0"/>
              <a:t>5. после </a:t>
            </a:r>
            <a:r>
              <a:rPr lang="ru-RU" sz="1400" dirty="0"/>
              <a:t>проведения работ в местах скопления грызунов, перед приемом пищи тщательно мыть руки с мылом.</a:t>
            </a:r>
          </a:p>
          <a:p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495" y="2348880"/>
            <a:ext cx="3360373" cy="25202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208203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АДМИНИСТРАЦИЯ </a:t>
            </a:r>
            <a:r>
              <a:rPr lang="ru-RU" dirty="0" smtClean="0"/>
              <a:t>ОХОТИНСКОГО </a:t>
            </a:r>
            <a:r>
              <a:rPr lang="ru-RU" dirty="0" smtClean="0"/>
              <a:t>СЕЛЬСКОГО ПОСЕЛЕНИЯ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95936" y="539388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ПАМЯТКА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802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Федоров</dc:creator>
  <cp:lastModifiedBy>Admin</cp:lastModifiedBy>
  <cp:revision>3</cp:revision>
  <cp:lastPrinted>2019-10-30T13:01:54Z</cp:lastPrinted>
  <dcterms:created xsi:type="dcterms:W3CDTF">2019-10-30T12:55:26Z</dcterms:created>
  <dcterms:modified xsi:type="dcterms:W3CDTF">2020-01-21T08:34:24Z</dcterms:modified>
</cp:coreProperties>
</file>