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6" r:id="rId8"/>
    <p:sldId id="267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3A4E-59E1-4D38-8043-608485640DF6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C5A8-525C-4A5C-A69C-D7CEF7A3B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38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3A4E-59E1-4D38-8043-608485640DF6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C5A8-525C-4A5C-A69C-D7CEF7A3B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08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3A4E-59E1-4D38-8043-608485640DF6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C5A8-525C-4A5C-A69C-D7CEF7A3B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77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3A4E-59E1-4D38-8043-608485640DF6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C5A8-525C-4A5C-A69C-D7CEF7A3B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06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3A4E-59E1-4D38-8043-608485640DF6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C5A8-525C-4A5C-A69C-D7CEF7A3B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1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3A4E-59E1-4D38-8043-608485640DF6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C5A8-525C-4A5C-A69C-D7CEF7A3B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03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3A4E-59E1-4D38-8043-608485640DF6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C5A8-525C-4A5C-A69C-D7CEF7A3B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7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3A4E-59E1-4D38-8043-608485640DF6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C5A8-525C-4A5C-A69C-D7CEF7A3B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49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3A4E-59E1-4D38-8043-608485640DF6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C5A8-525C-4A5C-A69C-D7CEF7A3B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5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3A4E-59E1-4D38-8043-608485640DF6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C5A8-525C-4A5C-A69C-D7CEF7A3B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7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3A4E-59E1-4D38-8043-608485640DF6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C5A8-525C-4A5C-A69C-D7CEF7A3B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62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F3A4E-59E1-4D38-8043-608485640DF6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0C5A8-525C-4A5C-A69C-D7CEF7A3B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0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accent1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645024"/>
            <a:ext cx="6400800" cy="1752600"/>
          </a:xfrm>
        </p:spPr>
        <p:txBody>
          <a:bodyPr/>
          <a:lstStyle/>
          <a:p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7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4F81BD">
                    <a:lumMod val="50000"/>
                  </a:srgbClr>
                </a:solidFill>
                <a:latin typeface="Franklin Gothic Demi Cond" pitchFamily="34" charset="0"/>
              </a:rPr>
              <a:t>Многоэтажный жилой дом с инженерными коммуникациями </a:t>
            </a:r>
            <a:r>
              <a:rPr lang="ru-RU" sz="4000" dirty="0" smtClean="0">
                <a:solidFill>
                  <a:srgbClr val="4F81BD">
                    <a:lumMod val="50000"/>
                  </a:srgbClr>
                </a:solidFill>
                <a:latin typeface="Franklin Gothic Demi Cond" pitchFamily="34" charset="0"/>
              </a:rPr>
              <a:t/>
            </a:r>
            <a:br>
              <a:rPr lang="ru-RU" sz="4000" dirty="0" smtClean="0">
                <a:solidFill>
                  <a:srgbClr val="4F81BD">
                    <a:lumMod val="50000"/>
                  </a:srgbClr>
                </a:solidFill>
                <a:latin typeface="Franklin Gothic Demi Cond" pitchFamily="34" charset="0"/>
              </a:rPr>
            </a:br>
            <a:r>
              <a:rPr lang="ru-RU" sz="4000" dirty="0" smtClean="0">
                <a:solidFill>
                  <a:srgbClr val="4F81BD">
                    <a:lumMod val="50000"/>
                  </a:srgbClr>
                </a:solidFill>
                <a:latin typeface="Franklin Gothic Demi Cond" pitchFamily="34" charset="0"/>
              </a:rPr>
              <a:t>по </a:t>
            </a:r>
            <a:r>
              <a:rPr lang="ru-RU" sz="4000" dirty="0">
                <a:solidFill>
                  <a:srgbClr val="4F81BD">
                    <a:lumMod val="50000"/>
                  </a:srgbClr>
                </a:solidFill>
                <a:latin typeface="Franklin Gothic Demi Cond" pitchFamily="34" charset="0"/>
              </a:rPr>
              <a:t>адресу г. Ярославль, ул. Бабича </a:t>
            </a:r>
            <a:br>
              <a:rPr lang="ru-RU" sz="4000" dirty="0">
                <a:solidFill>
                  <a:srgbClr val="4F81BD">
                    <a:lumMod val="50000"/>
                  </a:srgbClr>
                </a:solidFill>
                <a:latin typeface="Franklin Gothic Demi Cond" pitchFamily="34" charset="0"/>
              </a:rPr>
            </a:br>
            <a:r>
              <a:rPr lang="ru-RU" sz="4000" dirty="0">
                <a:solidFill>
                  <a:srgbClr val="4F81BD">
                    <a:lumMod val="50000"/>
                  </a:srgbClr>
                </a:solidFill>
                <a:latin typeface="Franklin Gothic Demi Cond" pitchFamily="34" charset="0"/>
              </a:rPr>
              <a:t>(в районе дома 12)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pPr lvl="0"/>
            <a:r>
              <a:rPr lang="ru-RU" i="1" dirty="0">
                <a:solidFill>
                  <a:srgbClr val="4F81BD">
                    <a:lumMod val="50000"/>
                  </a:srgbClr>
                </a:solidFill>
              </a:rPr>
              <a:t>АО «Ярославльзаказчик»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23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5832648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17 жилых этажей,</a:t>
            </a: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Планируемый ввод объекта в эксплуатацию 31.12.2017 года,</a:t>
            </a: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Площадь жилых помещений- 20 963,11 кв.м., 438 квартир различных планировок,</a:t>
            </a: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Стоимость 1 кв. м – 35 тыс. рублей,</a:t>
            </a: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Высококачественные материалы строительства,</a:t>
            </a: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Развитая инфраструктура,</a:t>
            </a: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Находится в черте города Ярославля,</a:t>
            </a: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Придомовая территория оснащена большим количеством парковочных мест и спортивными площадками.</a:t>
            </a:r>
          </a:p>
        </p:txBody>
      </p:sp>
    </p:spTree>
    <p:extLst>
      <p:ext uri="{BB962C8B-B14F-4D97-AF65-F5344CB8AC3E}">
        <p14:creationId xmlns:p14="http://schemas.microsoft.com/office/powerpoint/2010/main" val="2150042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В настоящее время ведутся работы нулевого цикла:</a:t>
            </a:r>
          </a:p>
          <a:p>
            <a:pPr algn="ctr">
              <a:buFontTx/>
              <a:buChar char="-"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Армирование фундамента,</a:t>
            </a:r>
          </a:p>
          <a:p>
            <a:pPr algn="ctr">
              <a:buFontTx/>
              <a:buChar char="-"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Забивка свай</a:t>
            </a:r>
          </a:p>
        </p:txBody>
      </p:sp>
    </p:spTree>
    <p:extLst>
      <p:ext uri="{BB962C8B-B14F-4D97-AF65-F5344CB8AC3E}">
        <p14:creationId xmlns:p14="http://schemas.microsoft.com/office/powerpoint/2010/main" val="2183033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На начало строительства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февраль 2016 года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r="16395" b="-78"/>
          <a:stretch/>
        </p:blipFill>
        <p:spPr>
          <a:xfrm>
            <a:off x="539552" y="2348880"/>
            <a:ext cx="4091392" cy="3960440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5" t="1" r="14426" b="20102"/>
          <a:stretch/>
        </p:blipFill>
        <p:spPr>
          <a:xfrm>
            <a:off x="4788024" y="2348880"/>
            <a:ext cx="4201372" cy="3938170"/>
          </a:xfrm>
        </p:spPr>
      </p:pic>
    </p:spTree>
    <p:extLst>
      <p:ext uri="{BB962C8B-B14F-4D97-AF65-F5344CB8AC3E}">
        <p14:creationId xmlns:p14="http://schemas.microsoft.com/office/powerpoint/2010/main" val="413066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На сегодняшний день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(31 марта 2016 года)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16832"/>
            <a:ext cx="6048672" cy="4536504"/>
          </a:xfrm>
        </p:spPr>
      </p:pic>
    </p:spTree>
    <p:extLst>
      <p:ext uri="{BB962C8B-B14F-4D97-AF65-F5344CB8AC3E}">
        <p14:creationId xmlns:p14="http://schemas.microsoft.com/office/powerpoint/2010/main" val="1353585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На сегодняшний день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(31 марта 2016 года)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904656" cy="443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43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На сегодняшний день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(31 марта 2016 года)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5" b="-406"/>
          <a:stretch/>
        </p:blipFill>
        <p:spPr bwMode="auto">
          <a:xfrm>
            <a:off x="1691680" y="2060848"/>
            <a:ext cx="5939261" cy="433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9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АО «Ярославльзаказчик»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latin typeface="Franklin Gothic Demi" pitchFamily="34" charset="0"/>
              </a:rPr>
              <a:t>СТРОИМ НАСТОЯЩЕЕ </a:t>
            </a:r>
          </a:p>
          <a:p>
            <a:pPr marL="0" indent="0" algn="r">
              <a:buNone/>
            </a:pPr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latin typeface="Franklin Gothic Demi" pitchFamily="34" charset="0"/>
              </a:rPr>
              <a:t>ДЛЯ БУДУЩЕГО!</a:t>
            </a:r>
            <a:endParaRPr lang="ru-RU" sz="4400" i="1" dirty="0">
              <a:solidFill>
                <a:schemeClr val="accent1">
                  <a:lumMod val="50000"/>
                </a:schemeClr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02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103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Многоэтажный жилой дом с инженерными коммуникациями  по адресу г. Ярославль, ул. Бабича  (в районе дома 12)</vt:lpstr>
      <vt:lpstr>Презентация PowerPoint</vt:lpstr>
      <vt:lpstr>Презентация PowerPoint</vt:lpstr>
      <vt:lpstr>На начало строительства  февраль 2016 года</vt:lpstr>
      <vt:lpstr>На сегодняшний день  (31 марта 2016 года)</vt:lpstr>
      <vt:lpstr>На сегодняшний день  (31 марта 2016 года)</vt:lpstr>
      <vt:lpstr>На сегодняшний день  (31 марта 2016 года)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Многоэтажный жилой дом с инженерными коммуникациями по адресу г. Ярославль, ул. Бабича  (в районе дома 12)</dc:title>
  <dc:creator>Алексей Бытев</dc:creator>
  <cp:lastModifiedBy>mr10term07</cp:lastModifiedBy>
  <cp:revision>13</cp:revision>
  <dcterms:created xsi:type="dcterms:W3CDTF">2016-04-01T06:17:37Z</dcterms:created>
  <dcterms:modified xsi:type="dcterms:W3CDTF">2016-04-13T13:24:40Z</dcterms:modified>
</cp:coreProperties>
</file>